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jhQ1bNUKk8o2QHt/BVHPrU1Yg7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3.png"/><Relationship Id="rId13" Type="http://schemas.openxmlformats.org/officeDocument/2006/relationships/image" Target="../media/image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11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jobindexworld.com/circle/view/11378" TargetMode="External"/><Relationship Id="rId4" Type="http://schemas.openxmlformats.org/officeDocument/2006/relationships/hyperlink" Target="https://han-py.tistory.com/361" TargetMode="External"/><Relationship Id="rId5" Type="http://schemas.openxmlformats.org/officeDocument/2006/relationships/hyperlink" Target="https://wikidocs.net/22630" TargetMode="External"/><Relationship Id="rId6" Type="http://schemas.openxmlformats.org/officeDocument/2006/relationships/hyperlink" Target="https://www.sw.or.kr/site/sw/ex/board/View.do?cbIdx=304&amp;bcIdx=51393&amp;searchExt1=" TargetMode="External"/><Relationship Id="rId7" Type="http://schemas.openxmlformats.org/officeDocument/2006/relationships/hyperlink" Target="https://embeddedcomputing.com/technology/software-and-os/ides-application-programming/how-devops-can-accelerate-software-development-process" TargetMode="External"/><Relationship Id="rId8" Type="http://schemas.openxmlformats.org/officeDocument/2006/relationships/hyperlink" Target="https://codedragon.tistory.com/17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9.jpg"/><Relationship Id="rId5" Type="http://schemas.openxmlformats.org/officeDocument/2006/relationships/image" Target="../media/image21.jpg"/><Relationship Id="rId6" Type="http://schemas.openxmlformats.org/officeDocument/2006/relationships/image" Target="../media/image38.png"/><Relationship Id="rId7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jp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17.jpg"/><Relationship Id="rId9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25" y="103900"/>
            <a:ext cx="753850" cy="7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57400" y="971200"/>
            <a:ext cx="124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기획자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107355" y="129400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전략 기획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15900" y="1459500"/>
            <a:ext cx="152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시장분석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경쟁사분석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자사분석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9250" y="2327125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기획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69250" y="2492625"/>
            <a:ext cx="152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고객 Needs 분석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IA(전체 범위 파악)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스토리보드, 프로토타입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0" y="3212650"/>
            <a:ext cx="1241700" cy="79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0000" y="104313"/>
            <a:ext cx="753850" cy="7586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2802750" y="971200"/>
            <a:ext cx="124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개발자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2814562" y="129400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프론트엔드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2708850" y="1459500"/>
            <a:ext cx="152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HTML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CSS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Javascript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2776458" y="2327125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백엔드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2662200" y="2492625"/>
            <a:ext cx="15228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C#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JAVA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Node.js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PHP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Python</a:t>
            </a:r>
            <a:b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Ruby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Spring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2125" y="1282773"/>
            <a:ext cx="1253087" cy="7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2125" y="2283224"/>
            <a:ext cx="1253075" cy="63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16200" y="4075847"/>
            <a:ext cx="2692802" cy="90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52125" y="3161974"/>
            <a:ext cx="1450833" cy="11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 txBox="1"/>
          <p:nvPr/>
        </p:nvSpPr>
        <p:spPr>
          <a:xfrm>
            <a:off x="1348138" y="971200"/>
            <a:ext cx="124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디자이너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1398092" y="129400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UX 디자인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406650" y="1459500"/>
            <a:ext cx="152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리서치, 인터뷰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FGI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A/B 테스트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데이터 분석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1359988" y="2327125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디자인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1359988" y="2492625"/>
            <a:ext cx="152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포토샵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일러스트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스케치, Adobe XD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1370" y="99163"/>
            <a:ext cx="753850" cy="7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/>
          <p:nvPr/>
        </p:nvSpPr>
        <p:spPr>
          <a:xfrm>
            <a:off x="4266500" y="2061650"/>
            <a:ext cx="280500" cy="20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4571300" y="2061650"/>
            <a:ext cx="280500" cy="20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4876100" y="2061650"/>
            <a:ext cx="280500" cy="20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5333300" y="976350"/>
            <a:ext cx="124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5383255" y="129915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직접영업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5391800" y="1464650"/>
            <a:ext cx="152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필드영업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매장영업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5421350" y="2332275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제휴영업/B2B영업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5421350" y="2497775"/>
            <a:ext cx="753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기업영업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그룹영업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6624038" y="976350"/>
            <a:ext cx="124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마케터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673992" y="129915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퍼포먼스 마케팅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682550" y="1464650"/>
            <a:ext cx="11679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온라인 키워드 광고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TV, 라디오 광고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버스, 옥외광고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712088" y="2332275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브랜드 마케팅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712100" y="2497775"/>
            <a:ext cx="11298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SNS 홍보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매거진 발행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정기교육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전체적인 제품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아이덴티티 통일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고객서비스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03419" y="175719"/>
            <a:ext cx="753850" cy="74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42916" y="180466"/>
            <a:ext cx="753850" cy="7587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919438" y="976350"/>
            <a:ext cx="124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스텝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7969392" y="129915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고객지원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977950" y="1464650"/>
            <a:ext cx="1522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고객문의 상담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분쟁해결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7961663" y="202675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인사/총무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7885475" y="2192250"/>
            <a:ext cx="1661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채용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복지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7970217" y="2755075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법무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7978775" y="2920575"/>
            <a:ext cx="1522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계약 검토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분쟁해결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7970213" y="348340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보안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30245" y="175720"/>
            <a:ext cx="753850" cy="8320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2738408" y="3631338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인프라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738183" y="3853588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5296633" y="3555138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머신러닝(AI)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5296183" y="3775288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빅데이터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22618" y="-7"/>
            <a:ext cx="777865" cy="7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4095538" y="845175"/>
            <a:ext cx="124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7970213" y="385540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재무/정산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7978763" y="4227400"/>
            <a:ext cx="1167900" cy="1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투자유치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6834" y="179081"/>
            <a:ext cx="1809677" cy="5138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kills You Need to Be a Back-End Developer"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574" y="228374"/>
            <a:ext cx="6194599" cy="41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vascript] JSON과 Object Literal Notation의 차이점은 무엇입니까? - 리뷰나라"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774" y="1092226"/>
            <a:ext cx="6536475" cy="374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SON이란 무엇일까??"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8098" y="256136"/>
            <a:ext cx="1547811" cy="73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ml - 무료 파일 및 폴더개 아이콘" id="187" name="Google Shape;1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0623" y="143301"/>
            <a:ext cx="1653885" cy="1653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XML?" id="188" name="Google Shape;1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678" y="2085926"/>
            <a:ext cx="2842075" cy="170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ML.NET] 2. XML 문서 구조" id="189" name="Google Shape;1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335" y="2133377"/>
            <a:ext cx="4736150" cy="20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참조 링크</a:t>
            </a:r>
            <a:endParaRPr/>
          </a:p>
        </p:txBody>
      </p:sp>
      <p:sp>
        <p:nvSpPr>
          <p:cNvPr id="195" name="Google Shape;19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IT 기술직, 개발자 인기 직업군 직무 총정리 - https://onecoin-life.com/2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SW분야 직무 분류 &amp; 직무 상세 역할 - https://knitwill.tistory.com/10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SI/SM 업무 - https://www.jobkorea.co.kr/goodjob/tip/view?News_No=18848&amp;schCtgr=0&amp;Page=1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IT업계 / 개발자 관련된 콘텐츠 공유 드립니다:) -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https://www.jobindexworld.com/circle/view/11378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데이터사이언트시트/데이터분석가/데이터엔지니어 - https://socrates-dissatisfied.tistory.com/entry/%EB%8D%B0%EC%9D%B4%ED%84%B0%EB%B6%84%EC%84%9D%EA%B0%80-vs-%EB%8D%B0%EC%9D%B4%ED%84%B0%EC%97%94%EC%A7%80%EB%8B%88%EC%96%B4-vs-%EB%8D%B0%EC%9D%B4%ED%84%B0%EA%B3%BC%ED%95%99%EC%9E%90%EC%82%AC%EC%9D%B4%EC%96%B8%ED%8B%B0%EC%8A%A4%ED%8A%B8-%EC%B0%A8%EC%9D%B4%EB%8A%94?category=980488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하둡 기초 정리 – </a:t>
            </a:r>
            <a:r>
              <a:rPr lang="ko" sz="1000" u="sng">
                <a:solidFill>
                  <a:schemeClr val="hlink"/>
                </a:solidFill>
                <a:hlinkClick r:id="rId4"/>
              </a:rPr>
              <a:t>https://han-py.tistory.com/361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빅데이터 위키 - </a:t>
            </a:r>
            <a:r>
              <a:rPr lang="ko" sz="1000" u="sng">
                <a:solidFill>
                  <a:schemeClr val="hlink"/>
                </a:solidFill>
                <a:hlinkClick r:id="rId5"/>
              </a:rPr>
              <a:t>https://wikidocs.net/22630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평균 임금 - </a:t>
            </a:r>
            <a:r>
              <a:rPr lang="ko" sz="1000" u="sng">
                <a:solidFill>
                  <a:schemeClr val="hlink"/>
                </a:solidFill>
                <a:hlinkClick r:id="rId6"/>
              </a:rPr>
              <a:t>https://www.sw.or.kr/site/sw/ex/board/View.do?cbIdx=304&amp;bcIdx=51393&amp;searchExt1=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DevOps - </a:t>
            </a:r>
            <a:r>
              <a:rPr lang="ko" sz="1000" u="sng">
                <a:solidFill>
                  <a:schemeClr val="hlink"/>
                </a:solidFill>
                <a:hlinkClick r:id="rId7"/>
              </a:rPr>
              <a:t>https://embeddedcomputing.com/technology/software-and-os/ides-application-programming/how-devops-can-accelerate-software-development-process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방법론 - </a:t>
            </a:r>
            <a:r>
              <a:rPr lang="ko" sz="1000" u="sng">
                <a:solidFill>
                  <a:schemeClr val="hlink"/>
                </a:solidFill>
                <a:hlinkClick r:id="rId8"/>
              </a:rPr>
              <a:t>https://codedragon.tistory.com/178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000"/>
              <a:t>2진법 음수 연산 - https://st-lab.tistory.com/189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632" y="0"/>
            <a:ext cx="69007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729" y="0"/>
            <a:ext cx="70925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5 Software Development Best Practices | Laneways Software"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6262" y="69370"/>
            <a:ext cx="2687376" cy="1580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소프트웨어 공학의 패러다임, SDLC"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326" y="368676"/>
            <a:ext cx="5375301" cy="29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VC - 용어 사전 | MDN"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076" y="245225"/>
            <a:ext cx="5670950" cy="42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s cloud architecture with example - IT Release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64" y="240580"/>
            <a:ext cx="3251057" cy="1692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now about Cloud Computing Architecture - Knoldus Blogs"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3018" y="240580"/>
            <a:ext cx="2743200" cy="2010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computing Architecture | Lec-7 | Bhanu Priya - YouTube" id="136" name="Google Shape;13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163" y="2571750"/>
            <a:ext cx="3743806" cy="210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7472" y="2411160"/>
            <a:ext cx="2818968" cy="2330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aaS vs PaaS vs SaaS: A Clear Explanation of Cloud Services" id="138" name="Google Shape;13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14834" y="665019"/>
            <a:ext cx="2602297" cy="126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fference Between IP Address and Port Number - Pediaa.Com" id="143" name="Google Shape;1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97" y="227735"/>
            <a:ext cx="1992457" cy="1195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SI model and TCP/IP network models - a must have concept to understand,  before you move deeper in your networking adventures | Home" id="144" name="Google Shape;1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788" y="2419349"/>
            <a:ext cx="2597275" cy="2299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v6 Explained Simply - The Basics of IPv6 - YouTube" id="145" name="Google Shape;1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6109" y="464127"/>
            <a:ext cx="2452255" cy="1379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IPv6? | Why do We need its Against IPv4?" id="146" name="Google Shape;14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4274" y="1868380"/>
            <a:ext cx="2715923" cy="1636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net Protocol Version 6: IPv6 for Consumers | Federal Communications  Commission" id="147" name="Google Shape;14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2527" y="227735"/>
            <a:ext cx="3054709" cy="212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are Analog and Digital Signals? Differences, Examples"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9724" y="1393720"/>
            <a:ext cx="5613574" cy="3032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between Analog Signal &amp; Digital Signal - Blog" id="153" name="Google Shape;1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521" y="356754"/>
            <a:ext cx="2483755" cy="116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] 프로그래밍 언어와 2진법 그리고 16진법 : 네이버 블로그"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6340" y="272761"/>
            <a:ext cx="2140094" cy="632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디지털의 세계는 2진수 - 전자 기초 지식| 로옴 주식회사 - ROHM Semiconductor"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3867" y="276004"/>
            <a:ext cx="3000015" cy="1257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이터 표현과 저장 - 웹 부트캠퍼 개발자를 위한 컴퓨터 과학"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4585" y="1924050"/>
            <a:ext cx="1242679" cy="1627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2636" y="1020040"/>
            <a:ext cx="2016198" cy="2710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잠이 안와서 2의 제곱수를 10억까지 헤아려버렸다. 암산으로^^ : 네이버 블로그" id="162" name="Google Shape;16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9656" y="2166579"/>
            <a:ext cx="1807824" cy="172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719" y="2938614"/>
            <a:ext cx="1933171" cy="1226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05890" y="3706788"/>
            <a:ext cx="2159646" cy="131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81446" y="3706788"/>
            <a:ext cx="2084043" cy="1257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6진수 10진수 변환 색상표 영어로 2진수 변환" id="166" name="Google Shape;16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09525" y="143150"/>
            <a:ext cx="3807950" cy="437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